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6" autoAdjust="0"/>
    <p:restoredTop sz="94660"/>
  </p:normalViewPr>
  <p:slideViewPr>
    <p:cSldViewPr>
      <p:cViewPr varScale="1">
        <p:scale>
          <a:sx n="100" d="100"/>
          <a:sy n="100" d="100"/>
        </p:scale>
        <p:origin x="96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9ABCA-49FD-48E2-ACD5-B1715FCC6A2B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087F-22B0-426B-A6BC-D72CD545C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90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9ABCA-49FD-48E2-ACD5-B1715FCC6A2B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087F-22B0-426B-A6BC-D72CD545C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648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9ABCA-49FD-48E2-ACD5-B1715FCC6A2B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087F-22B0-426B-A6BC-D72CD545C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137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9ABCA-49FD-48E2-ACD5-B1715FCC6A2B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087F-22B0-426B-A6BC-D72CD545C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165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9ABCA-49FD-48E2-ACD5-B1715FCC6A2B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087F-22B0-426B-A6BC-D72CD545C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016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9ABCA-49FD-48E2-ACD5-B1715FCC6A2B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087F-22B0-426B-A6BC-D72CD545C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745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9ABCA-49FD-48E2-ACD5-B1715FCC6A2B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087F-22B0-426B-A6BC-D72CD545C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039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9ABCA-49FD-48E2-ACD5-B1715FCC6A2B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087F-22B0-426B-A6BC-D72CD545C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185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9ABCA-49FD-48E2-ACD5-B1715FCC6A2B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087F-22B0-426B-A6BC-D72CD545C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435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9ABCA-49FD-48E2-ACD5-B1715FCC6A2B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087F-22B0-426B-A6BC-D72CD545C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317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9ABCA-49FD-48E2-ACD5-B1715FCC6A2B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087F-22B0-426B-A6BC-D72CD545C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45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9ABCA-49FD-48E2-ACD5-B1715FCC6A2B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4087F-22B0-426B-A6BC-D72CD545C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550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NAND Gate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Matthew Ernst</a:t>
            </a:r>
          </a:p>
          <a:p>
            <a:r>
              <a:rPr lang="en-US" dirty="0" smtClean="0"/>
              <a:t>3.3.2017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008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NAND Gate?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NAND Gate is a Boolean logic operator that works on the system that as long as one input is false, then the output will be true. </a:t>
            </a:r>
          </a:p>
          <a:p>
            <a:r>
              <a:rPr lang="en-US" dirty="0" smtClean="0"/>
              <a:t>The output of a NAND Gate is the exact opposite of an AND Gate.</a:t>
            </a:r>
          </a:p>
          <a:p>
            <a:r>
              <a:rPr lang="en-US" dirty="0" smtClean="0"/>
              <a:t>It can be thought of as AND with a NOT inverter.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767138"/>
            <a:ext cx="5429250" cy="240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847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NAND a universal gate?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0688"/>
            <a:ext cx="10515600" cy="4351338"/>
          </a:xfrm>
        </p:spPr>
        <p:txBody>
          <a:bodyPr/>
          <a:lstStyle/>
          <a:p>
            <a:r>
              <a:rPr lang="en-US" dirty="0" smtClean="0"/>
              <a:t>A NAND Gate can be used to produce any different kind of other gate. </a:t>
            </a:r>
          </a:p>
          <a:p>
            <a:endParaRPr lang="en-US" dirty="0"/>
          </a:p>
        </p:txBody>
      </p:sp>
      <p:pic>
        <p:nvPicPr>
          <p:cNvPr id="1026" name="Picture 2" descr="Image resul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670175"/>
            <a:ext cx="6781800" cy="3371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350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89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NAND Gate</vt:lpstr>
      <vt:lpstr>What is a NAND Gate?</vt:lpstr>
      <vt:lpstr>Why is NAND a universal gate?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NAND Gate</dc:title>
  <dc:creator>Michael Ernst</dc:creator>
  <cp:lastModifiedBy>Michael Ernst</cp:lastModifiedBy>
  <cp:revision>4</cp:revision>
  <dcterms:created xsi:type="dcterms:W3CDTF">2017-03-03T17:01:50Z</dcterms:created>
  <dcterms:modified xsi:type="dcterms:W3CDTF">2017-03-03T17:26:42Z</dcterms:modified>
</cp:coreProperties>
</file>